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Регистр, </a:t>
            </a:r>
            <a:r>
              <a:rPr lang="ru-RU" b="1" dirty="0" smtClean="0">
                <a:solidFill>
                  <a:srgbClr val="7FB96B"/>
                </a:solidFill>
              </a:rPr>
              <a:t>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</a:t>
            </a:r>
            <a:r>
              <a:rPr lang="ru-RU" b="1" dirty="0" smtClean="0">
                <a:solidFill>
                  <a:srgbClr val="7FB96B"/>
                </a:solidFill>
              </a:rPr>
              <a:t>проверяется, </a:t>
            </a:r>
            <a:r>
              <a:rPr lang="ru-RU" b="1" dirty="0" smtClean="0">
                <a:solidFill>
                  <a:srgbClr val="7FB96B"/>
                </a:solidFill>
              </a:rPr>
              <a:t>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</a:t>
            </a:r>
            <a:r>
              <a:rPr lang="ru-RU" b="1" dirty="0" smtClean="0">
                <a:solidFill>
                  <a:srgbClr val="7FB96B"/>
                </a:solidFill>
              </a:rPr>
              <a:t>0, </a:t>
            </a:r>
            <a:r>
              <a:rPr lang="ru-RU" b="1" dirty="0" smtClean="0">
                <a:solidFill>
                  <a:srgbClr val="7FB96B"/>
                </a:solidFill>
              </a:rPr>
              <a:t>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Счетчик, </a:t>
            </a:r>
            <a:r>
              <a:rPr lang="ru-RU" b="1" dirty="0" smtClean="0">
                <a:solidFill>
                  <a:srgbClr val="7FB96B"/>
                </a:solidFill>
              </a:rPr>
              <a:t>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smtClean="0">
                <a:solidFill>
                  <a:srgbClr val="7FB96B"/>
                </a:solidFill>
              </a:rPr>
              <a:t>кнопками, </a:t>
            </a:r>
            <a:r>
              <a:rPr lang="ru-RU" b="1" dirty="0" smtClean="0">
                <a:solidFill>
                  <a:srgbClr val="7FB96B"/>
                </a:solidFill>
              </a:rPr>
              <a:t>можно </a:t>
            </a:r>
            <a:r>
              <a:rPr lang="ru-RU" b="1" smtClean="0">
                <a:solidFill>
                  <a:srgbClr val="7FB96B"/>
                </a:solidFill>
              </a:rPr>
              <a:t>изменить </a:t>
            </a:r>
            <a:r>
              <a:rPr lang="ru-RU" b="1" smtClean="0">
                <a:solidFill>
                  <a:srgbClr val="7FB96B"/>
                </a:solidFill>
              </a:rPr>
              <a:t>частоту, </a:t>
            </a:r>
            <a:r>
              <a:rPr lang="ru-RU" b="1" dirty="0" smtClean="0">
                <a:solidFill>
                  <a:srgbClr val="7FB96B"/>
                </a:solidFill>
              </a:rPr>
              <a:t>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3407</TotalTime>
  <Words>1242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580</cp:revision>
  <dcterms:created xsi:type="dcterms:W3CDTF">2021-07-07T09:10:54Z</dcterms:created>
  <dcterms:modified xsi:type="dcterms:W3CDTF">2023-09-28T15:41:03Z</dcterms:modified>
</cp:coreProperties>
</file>